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fif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1"/>
  </p:notesMasterIdLst>
  <p:sldIdLst>
    <p:sldId id="256" r:id="rId2"/>
    <p:sldId id="259" r:id="rId3"/>
    <p:sldId id="260" r:id="rId4"/>
    <p:sldId id="261" r:id="rId5"/>
    <p:sldId id="263" r:id="rId6"/>
    <p:sldId id="278" r:id="rId7"/>
    <p:sldId id="279" r:id="rId8"/>
    <p:sldId id="291" r:id="rId9"/>
    <p:sldId id="290" r:id="rId10"/>
  </p:sldIdLst>
  <p:sldSz cx="9144000" cy="5143500" type="screen16x9"/>
  <p:notesSz cx="6858000" cy="9144000"/>
  <p:embeddedFontLst>
    <p:embeddedFont>
      <p:font typeface="Albert Sans" panose="020B0604020202020204" charset="0"/>
      <p:regular r:id="rId12"/>
      <p:bold r:id="rId13"/>
      <p:italic r:id="rId14"/>
      <p:boldItalic r:id="rId15"/>
    </p:embeddedFont>
    <p:embeddedFont>
      <p:font typeface="Alexandria Medium" panose="020B0604020202020204" charset="-78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EE96108-94C8-43CE-AA1F-2F6B00D10F22}">
  <a:tblStyle styleId="{3EE96108-94C8-43CE-AA1F-2F6B00D10F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F83F13-5597-4D65-BD30-DA9F7D533D3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gif>
</file>

<file path=ppt/media/image5.jf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58abb5f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58abb5f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5703cb3a7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5703cb3a7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685abcf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685abcfc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5703cb3a7b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5703cb3a7b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572bee519d_0_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572bee519d_0_6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572bee519d_0_7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572bee519d_0_7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8476A8EF-C867-39CD-1E39-547C7A8A0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685abcfce_0_0:notes">
            <a:extLst>
              <a:ext uri="{FF2B5EF4-FFF2-40B4-BE49-F238E27FC236}">
                <a16:creationId xmlns:a16="http://schemas.microsoft.com/office/drawing/2014/main" id="{2F5065BF-2EF3-DF29-3584-3BCB9C4C67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685abcfce_0_0:notes">
            <a:extLst>
              <a:ext uri="{FF2B5EF4-FFF2-40B4-BE49-F238E27FC236}">
                <a16:creationId xmlns:a16="http://schemas.microsoft.com/office/drawing/2014/main" id="{AAD46E9C-F201-F4BB-166A-E5300B9661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45489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572bee519d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572bee519d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1750" y="1958600"/>
            <a:ext cx="4280100" cy="26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 l="-6643" t="13471" r="27548" b="-35825"/>
          <a:stretch/>
        </p:blipFill>
        <p:spPr>
          <a:xfrm flipH="1">
            <a:off x="-10680" y="-2437"/>
            <a:ext cx="33212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10680" y="-2437"/>
            <a:ext cx="9144080" cy="514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 rotWithShape="1">
          <a:blip r:embed="rId3">
            <a:alphaModFix/>
          </a:blip>
          <a:srcRect l="36283" t="30" r="-6" b="-40"/>
          <a:stretch/>
        </p:blipFill>
        <p:spPr>
          <a:xfrm rot="10800000">
            <a:off x="5864950" y="-3275"/>
            <a:ext cx="32790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7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 rotWithShape="1">
          <a:blip r:embed="rId2">
            <a:alphaModFix/>
          </a:blip>
          <a:srcRect l="174697" t="-83399" r="177064" b="41635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94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15100" y="1636300"/>
            <a:ext cx="3856800" cy="189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>
            <a:spLocks noGrp="1"/>
          </p:cNvSpPr>
          <p:nvPr>
            <p:ph type="pic" idx="2"/>
          </p:nvPr>
        </p:nvSpPr>
        <p:spPr>
          <a:xfrm>
            <a:off x="5715175" y="7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9"/>
          <p:cNvPicPr preferRelativeResize="0"/>
          <p:nvPr/>
        </p:nvPicPr>
        <p:blipFill rotWithShape="1">
          <a:blip r:embed="rId2">
            <a:alphaModFix/>
          </a:blip>
          <a:srcRect l="7043" t="47434" r="-48486" b="-26994"/>
          <a:stretch/>
        </p:blipFill>
        <p:spPr>
          <a:xfrm rot="10800000" flipH="1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59253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4572000" y="3358100"/>
            <a:ext cx="38568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 rot="10800000" flipH="1">
            <a:off x="0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715100" y="2259575"/>
            <a:ext cx="4276800" cy="231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4572000" y="535000"/>
            <a:ext cx="3856500" cy="80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 rotWithShape="1">
          <a:blip r:embed="rId2">
            <a:alphaModFix/>
          </a:blip>
          <a:srcRect l="7043" t="47434" r="-48486" b="-26994"/>
          <a:stretch/>
        </p:blipFill>
        <p:spPr>
          <a:xfrm rot="10800000" flipH="1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715100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715100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4302272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4302272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lt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9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9"/>
          <p:cNvSpPr txBox="1">
            <a:spLocks noGrp="1"/>
          </p:cNvSpPr>
          <p:nvPr>
            <p:ph type="ctrTitle"/>
          </p:nvPr>
        </p:nvSpPr>
        <p:spPr>
          <a:xfrm>
            <a:off x="715100" y="3330625"/>
            <a:ext cx="3856800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1"/>
          </p:nvPr>
        </p:nvSpPr>
        <p:spPr>
          <a:xfrm>
            <a:off x="4571900" y="535000"/>
            <a:ext cx="2683800" cy="11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3" name="Google Shape;173;p29"/>
          <p:cNvSpPr txBox="1"/>
          <p:nvPr/>
        </p:nvSpPr>
        <p:spPr>
          <a:xfrm>
            <a:off x="4571863" y="2278000"/>
            <a:ext cx="2683800" cy="4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" sz="9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and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900"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083700"/>
            <a:ext cx="7713900" cy="3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61" r:id="rId6"/>
    <p:sldLayoutId id="2147483662" r:id="rId7"/>
    <p:sldLayoutId id="2147483663" r:id="rId8"/>
    <p:sldLayoutId id="2147483675" r:id="rId9"/>
    <p:sldLayoutId id="2147483676" r:id="rId10"/>
    <p:sldLayoutId id="2147483677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f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>
            <a:spLocks noGrp="1"/>
          </p:cNvSpPr>
          <p:nvPr>
            <p:ph type="ctrTitle"/>
          </p:nvPr>
        </p:nvSpPr>
        <p:spPr>
          <a:xfrm>
            <a:off x="711750" y="1958600"/>
            <a:ext cx="4581362" cy="26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GraPro</a:t>
            </a:r>
            <a:endParaRPr dirty="0"/>
          </a:p>
        </p:txBody>
      </p:sp>
      <p:sp>
        <p:nvSpPr>
          <p:cNvPr id="191" name="Google Shape;191;p35"/>
          <p:cNvSpPr txBox="1">
            <a:spLocks noGrp="1"/>
          </p:cNvSpPr>
          <p:nvPr>
            <p:ph type="subTitle" idx="1"/>
          </p:nvPr>
        </p:nvSpPr>
        <p:spPr>
          <a:xfrm>
            <a:off x="956750" y="3426882"/>
            <a:ext cx="38604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personal AI assistant</a:t>
            </a:r>
            <a:endParaRPr b="1" dirty="0"/>
          </a:p>
        </p:txBody>
      </p:sp>
      <p:cxnSp>
        <p:nvCxnSpPr>
          <p:cNvPr id="192" name="Google Shape;192;p35">
            <a:hlinkClick r:id=""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 txBox="1">
            <a:spLocks noGrp="1"/>
          </p:cNvSpPr>
          <p:nvPr>
            <p:ph type="title"/>
          </p:nvPr>
        </p:nvSpPr>
        <p:spPr>
          <a:xfrm>
            <a:off x="3488036" y="254550"/>
            <a:ext cx="5484979" cy="23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Korte voorstelling</a:t>
            </a:r>
            <a:endParaRPr dirty="0"/>
          </a:p>
        </p:txBody>
      </p:sp>
      <p:sp>
        <p:nvSpPr>
          <p:cNvPr id="228" name="Google Shape;228;p38"/>
          <p:cNvSpPr txBox="1">
            <a:spLocks noGrp="1"/>
          </p:cNvSpPr>
          <p:nvPr>
            <p:ph type="body" idx="1"/>
          </p:nvPr>
        </p:nvSpPr>
        <p:spPr>
          <a:xfrm>
            <a:off x="956750" y="3605300"/>
            <a:ext cx="3856500" cy="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dirty="0"/>
              <a:t>Tiago Belmonte</a:t>
            </a:r>
          </a:p>
          <a:p>
            <a:pPr marL="285750" indent="-285750"/>
            <a:r>
              <a:rPr lang="en" dirty="0"/>
              <a:t>22 jaar</a:t>
            </a:r>
          </a:p>
          <a:p>
            <a:pPr marL="285750" indent="-285750"/>
            <a:r>
              <a:rPr lang="en" dirty="0"/>
              <a:t>IT-wereld</a:t>
            </a:r>
            <a:endParaRPr dirty="0"/>
          </a:p>
        </p:txBody>
      </p:sp>
      <p:cxnSp>
        <p:nvCxnSpPr>
          <p:cNvPr id="229" name="Google Shape;229;p38">
            <a:hlinkClick r:id=""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 uiExpan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>
            <a:spLocks noGrp="1"/>
          </p:cNvSpPr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GraPro</a:t>
            </a:r>
            <a:endParaRPr dirty="0"/>
          </a:p>
        </p:txBody>
      </p:sp>
      <p:sp>
        <p:nvSpPr>
          <p:cNvPr id="236" name="Google Shape;236;p39"/>
          <p:cNvSpPr txBox="1">
            <a:spLocks noGrp="1"/>
          </p:cNvSpPr>
          <p:nvPr>
            <p:ph type="subTitle" idx="1"/>
          </p:nvPr>
        </p:nvSpPr>
        <p:spPr>
          <a:xfrm>
            <a:off x="5062654" y="545086"/>
            <a:ext cx="3856800" cy="9889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Alledaagse vragen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Weer opvragen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dirty="0"/>
              <a:t>N</a:t>
            </a:r>
            <a:r>
              <a:rPr lang="en" dirty="0"/>
              <a:t>ieuws geven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dirty="0"/>
              <a:t>A</a:t>
            </a:r>
            <a:r>
              <a:rPr lang="en" dirty="0"/>
              <a:t>genda raadplegen</a:t>
            </a:r>
            <a:endParaRPr dirty="0"/>
          </a:p>
        </p:txBody>
      </p:sp>
      <p:cxnSp>
        <p:nvCxnSpPr>
          <p:cNvPr id="237" name="Google Shape;237;p39">
            <a:hlinkClick r:id=""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/>
          <p:cNvSpPr txBox="1">
            <a:spLocks noGrp="1"/>
          </p:cNvSpPr>
          <p:nvPr>
            <p:ph type="title"/>
          </p:nvPr>
        </p:nvSpPr>
        <p:spPr>
          <a:xfrm>
            <a:off x="4477755" y="233917"/>
            <a:ext cx="451364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Waarom?</a:t>
            </a:r>
            <a:endParaRPr dirty="0"/>
          </a:p>
        </p:txBody>
      </p:sp>
      <p:sp>
        <p:nvSpPr>
          <p:cNvPr id="243" name="Google Shape;243;p40"/>
          <p:cNvSpPr txBox="1">
            <a:spLocks noGrp="1"/>
          </p:cNvSpPr>
          <p:nvPr>
            <p:ph type="subTitle" idx="1"/>
          </p:nvPr>
        </p:nvSpPr>
        <p:spPr>
          <a:xfrm>
            <a:off x="620955" y="2517822"/>
            <a:ext cx="38568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Opkomst chatGPT -&gt; interesse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dirty="0"/>
              <a:t>O</a:t>
            </a:r>
            <a:r>
              <a:rPr lang="en" dirty="0"/>
              <a:t>orspronkelijk idee -&gt; chatbot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dirty="0"/>
              <a:t>N</a:t>
            </a:r>
            <a:r>
              <a:rPr lang="en" dirty="0"/>
              <a:t>iet uitdagend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dirty="0"/>
              <a:t>P</a:t>
            </a:r>
            <a:r>
              <a:rPr lang="en" dirty="0"/>
              <a:t>ersonal Assistant</a:t>
            </a:r>
            <a:endParaRPr dirty="0"/>
          </a:p>
        </p:txBody>
      </p:sp>
      <p:cxnSp>
        <p:nvCxnSpPr>
          <p:cNvPr id="244" name="Google Shape;244;p40">
            <a:hlinkClick r:id="" action="ppaction://hlinkshowjump?jump=nextslide"/>
          </p:cNvPr>
          <p:cNvCxnSpPr/>
          <p:nvPr/>
        </p:nvCxnSpPr>
        <p:spPr>
          <a:xfrm>
            <a:off x="715100" y="44144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Google Shape;243;p40">
            <a:extLst>
              <a:ext uri="{FF2B5EF4-FFF2-40B4-BE49-F238E27FC236}">
                <a16:creationId xmlns:a16="http://schemas.microsoft.com/office/drawing/2014/main" id="{FCA7004A-F3D4-D820-EE1E-04A80E07A53E}"/>
              </a:ext>
            </a:extLst>
          </p:cNvPr>
          <p:cNvSpPr txBox="1">
            <a:spLocks/>
          </p:cNvSpPr>
          <p:nvPr/>
        </p:nvSpPr>
        <p:spPr>
          <a:xfrm>
            <a:off x="620955" y="2151824"/>
            <a:ext cx="3856800" cy="418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US" sz="1800" b="1" dirty="0" err="1"/>
              <a:t>Waarom</a:t>
            </a:r>
            <a:r>
              <a:rPr lang="en-US" sz="1800" b="1" dirty="0"/>
              <a:t> personal </a:t>
            </a:r>
            <a:r>
              <a:rPr lang="en-US" sz="1800" b="1" dirty="0" err="1"/>
              <a:t>Assitant</a:t>
            </a:r>
            <a:r>
              <a:rPr lang="en-US" sz="1800" b="1" dirty="0"/>
              <a:t>?</a:t>
            </a:r>
          </a:p>
        </p:txBody>
      </p:sp>
      <p:sp>
        <p:nvSpPr>
          <p:cNvPr id="2" name="Google Shape;243;p40">
            <a:extLst>
              <a:ext uri="{FF2B5EF4-FFF2-40B4-BE49-F238E27FC236}">
                <a16:creationId xmlns:a16="http://schemas.microsoft.com/office/drawing/2014/main" id="{1B8B2B29-B5E3-EA7D-315D-45BB3B26FD46}"/>
              </a:ext>
            </a:extLst>
          </p:cNvPr>
          <p:cNvSpPr txBox="1">
            <a:spLocks/>
          </p:cNvSpPr>
          <p:nvPr/>
        </p:nvSpPr>
        <p:spPr>
          <a:xfrm>
            <a:off x="4572000" y="2517822"/>
            <a:ext cx="3856800" cy="12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 </a:t>
            </a:r>
            <a:r>
              <a:rPr lang="en-US" dirty="0" err="1"/>
              <a:t>doende</a:t>
            </a:r>
            <a:r>
              <a:rPr lang="en-US" dirty="0"/>
              <a:t> </a:t>
            </a:r>
            <a:r>
              <a:rPr lang="en-US" dirty="0" err="1"/>
              <a:t>leren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Bibliotheken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Veel </a:t>
            </a:r>
            <a:r>
              <a:rPr lang="en-US" dirty="0" err="1"/>
              <a:t>gebruikt</a:t>
            </a:r>
            <a:endParaRPr lang="en-US" dirty="0"/>
          </a:p>
        </p:txBody>
      </p:sp>
      <p:sp>
        <p:nvSpPr>
          <p:cNvPr id="4" name="Google Shape;243;p40">
            <a:extLst>
              <a:ext uri="{FF2B5EF4-FFF2-40B4-BE49-F238E27FC236}">
                <a16:creationId xmlns:a16="http://schemas.microsoft.com/office/drawing/2014/main" id="{773A67C7-2920-185F-A4FC-A159DA1C260B}"/>
              </a:ext>
            </a:extLst>
          </p:cNvPr>
          <p:cNvSpPr txBox="1">
            <a:spLocks/>
          </p:cNvSpPr>
          <p:nvPr/>
        </p:nvSpPr>
        <p:spPr>
          <a:xfrm>
            <a:off x="4572000" y="2151824"/>
            <a:ext cx="3856800" cy="418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US" sz="1800" b="1" dirty="0" err="1"/>
              <a:t>Waarom</a:t>
            </a:r>
            <a:r>
              <a:rPr lang="en-US" sz="1800" b="1" dirty="0"/>
              <a:t> Python?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0"/>
      <p:bldP spid="3" grpId="0"/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>
            <a:spLocks noGrp="1"/>
          </p:cNvSpPr>
          <p:nvPr>
            <p:ph type="title"/>
          </p:nvPr>
        </p:nvSpPr>
        <p:spPr>
          <a:xfrm>
            <a:off x="565606" y="62282"/>
            <a:ext cx="8012588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Hoe ben ik te werk gegaan?</a:t>
            </a:r>
            <a:endParaRPr sz="4000" dirty="0"/>
          </a:p>
        </p:txBody>
      </p:sp>
      <p:sp>
        <p:nvSpPr>
          <p:cNvPr id="257" name="Google Shape;257;p42"/>
          <p:cNvSpPr txBox="1">
            <a:spLocks noGrp="1"/>
          </p:cNvSpPr>
          <p:nvPr>
            <p:ph type="body" idx="1"/>
          </p:nvPr>
        </p:nvSpPr>
        <p:spPr>
          <a:xfrm>
            <a:off x="867500" y="2273213"/>
            <a:ext cx="3856800" cy="4918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nl-BE" dirty="0"/>
              <a:t>API</a:t>
            </a:r>
          </a:p>
          <a:p>
            <a:pPr marL="171450" indent="-171450"/>
            <a:r>
              <a:rPr lang="nl-BE" dirty="0"/>
              <a:t>Extern</a:t>
            </a:r>
            <a:endParaRPr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1212247C-2AF9-9BF4-E168-F5ADA2328B27}"/>
              </a:ext>
            </a:extLst>
          </p:cNvPr>
          <p:cNvSpPr/>
          <p:nvPr/>
        </p:nvSpPr>
        <p:spPr>
          <a:xfrm>
            <a:off x="6816436" y="949038"/>
            <a:ext cx="1427018" cy="49183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Chatbot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A4DCDF01-70D6-5B70-EA9D-23F6F72B427A}"/>
              </a:ext>
            </a:extLst>
          </p:cNvPr>
          <p:cNvSpPr/>
          <p:nvPr/>
        </p:nvSpPr>
        <p:spPr>
          <a:xfrm>
            <a:off x="6816436" y="1802824"/>
            <a:ext cx="1427018" cy="49183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Spraak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39F9EA51-7055-A29D-6D91-9AA4174A2A24}"/>
              </a:ext>
            </a:extLst>
          </p:cNvPr>
          <p:cNvSpPr/>
          <p:nvPr/>
        </p:nvSpPr>
        <p:spPr>
          <a:xfrm>
            <a:off x="6816436" y="2656609"/>
            <a:ext cx="1427018" cy="49183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Extra’s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1E0B8EF-5631-7811-9195-CA4DF12EE1B5}"/>
              </a:ext>
            </a:extLst>
          </p:cNvPr>
          <p:cNvSpPr/>
          <p:nvPr/>
        </p:nvSpPr>
        <p:spPr>
          <a:xfrm>
            <a:off x="6816436" y="3510394"/>
            <a:ext cx="1427018" cy="49183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8B819164-B357-4151-7971-98E5F56697A4}"/>
              </a:ext>
            </a:extLst>
          </p:cNvPr>
          <p:cNvSpPr/>
          <p:nvPr/>
        </p:nvSpPr>
        <p:spPr>
          <a:xfrm>
            <a:off x="6816436" y="4364180"/>
            <a:ext cx="1427018" cy="49183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chemeClr val="bg1"/>
                </a:solidFill>
              </a:rPr>
              <a:t>NLP</a:t>
            </a:r>
          </a:p>
        </p:txBody>
      </p:sp>
      <p:sp>
        <p:nvSpPr>
          <p:cNvPr id="9" name="Pijl: omlaag 8">
            <a:extLst>
              <a:ext uri="{FF2B5EF4-FFF2-40B4-BE49-F238E27FC236}">
                <a16:creationId xmlns:a16="http://schemas.microsoft.com/office/drawing/2014/main" id="{68CF106D-1957-1C9D-F2F3-A4582B022A0B}"/>
              </a:ext>
            </a:extLst>
          </p:cNvPr>
          <p:cNvSpPr/>
          <p:nvPr/>
        </p:nvSpPr>
        <p:spPr>
          <a:xfrm>
            <a:off x="7415645" y="1497158"/>
            <a:ext cx="228600" cy="24938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Pijl: omlaag 10">
            <a:extLst>
              <a:ext uri="{FF2B5EF4-FFF2-40B4-BE49-F238E27FC236}">
                <a16:creationId xmlns:a16="http://schemas.microsoft.com/office/drawing/2014/main" id="{B0235C2F-0CEB-8A14-4448-6A34AE865AEC}"/>
              </a:ext>
            </a:extLst>
          </p:cNvPr>
          <p:cNvSpPr/>
          <p:nvPr/>
        </p:nvSpPr>
        <p:spPr>
          <a:xfrm>
            <a:off x="7415645" y="2362200"/>
            <a:ext cx="228600" cy="24938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" name="Pijl: omlaag 11">
            <a:extLst>
              <a:ext uri="{FF2B5EF4-FFF2-40B4-BE49-F238E27FC236}">
                <a16:creationId xmlns:a16="http://schemas.microsoft.com/office/drawing/2014/main" id="{101030B8-E0B9-A864-CD14-9194CB629175}"/>
              </a:ext>
            </a:extLst>
          </p:cNvPr>
          <p:cNvSpPr/>
          <p:nvPr/>
        </p:nvSpPr>
        <p:spPr>
          <a:xfrm>
            <a:off x="7415645" y="3204729"/>
            <a:ext cx="228600" cy="24938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Pijl: omlaag 12">
            <a:extLst>
              <a:ext uri="{FF2B5EF4-FFF2-40B4-BE49-F238E27FC236}">
                <a16:creationId xmlns:a16="http://schemas.microsoft.com/office/drawing/2014/main" id="{6B6BC017-4578-BA6B-D4FA-1380FE81BC4B}"/>
              </a:ext>
            </a:extLst>
          </p:cNvPr>
          <p:cNvSpPr/>
          <p:nvPr/>
        </p:nvSpPr>
        <p:spPr>
          <a:xfrm>
            <a:off x="7415645" y="4058514"/>
            <a:ext cx="228600" cy="24938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Google Shape;257;p42">
            <a:extLst>
              <a:ext uri="{FF2B5EF4-FFF2-40B4-BE49-F238E27FC236}">
                <a16:creationId xmlns:a16="http://schemas.microsoft.com/office/drawing/2014/main" id="{31FC5FDC-685A-EAC8-15C9-FBBB7339EB79}"/>
              </a:ext>
            </a:extLst>
          </p:cNvPr>
          <p:cNvSpPr txBox="1">
            <a:spLocks/>
          </p:cNvSpPr>
          <p:nvPr/>
        </p:nvSpPr>
        <p:spPr>
          <a:xfrm>
            <a:off x="867500" y="1958218"/>
            <a:ext cx="3856800" cy="346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171450" indent="-171450"/>
            <a:r>
              <a:rPr lang="nl-BE" dirty="0"/>
              <a:t>Bibliotheken</a:t>
            </a:r>
          </a:p>
        </p:txBody>
      </p:sp>
      <p:sp>
        <p:nvSpPr>
          <p:cNvPr id="15" name="Google Shape;257;p42">
            <a:extLst>
              <a:ext uri="{FF2B5EF4-FFF2-40B4-BE49-F238E27FC236}">
                <a16:creationId xmlns:a16="http://schemas.microsoft.com/office/drawing/2014/main" id="{FBF207BC-0835-EB12-8D41-9E94882C273F}"/>
              </a:ext>
            </a:extLst>
          </p:cNvPr>
          <p:cNvSpPr txBox="1">
            <a:spLocks/>
          </p:cNvSpPr>
          <p:nvPr/>
        </p:nvSpPr>
        <p:spPr>
          <a:xfrm>
            <a:off x="867500" y="1470046"/>
            <a:ext cx="3856800" cy="491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171450" indent="-171450"/>
            <a:r>
              <a:rPr lang="nl-BE"/>
              <a:t>Ollama</a:t>
            </a:r>
          </a:p>
          <a:p>
            <a:pPr marL="171450" indent="-171450"/>
            <a:r>
              <a:rPr lang="nl-BE"/>
              <a:t>Lokaal</a:t>
            </a:r>
            <a:endParaRPr lang="nl-BE" dirty="0"/>
          </a:p>
        </p:txBody>
      </p:sp>
      <p:sp>
        <p:nvSpPr>
          <p:cNvPr id="16" name="Google Shape;257;p42">
            <a:extLst>
              <a:ext uri="{FF2B5EF4-FFF2-40B4-BE49-F238E27FC236}">
                <a16:creationId xmlns:a16="http://schemas.microsoft.com/office/drawing/2014/main" id="{A5550F9F-0A64-CC37-BF0F-B5285EB189A6}"/>
              </a:ext>
            </a:extLst>
          </p:cNvPr>
          <p:cNvSpPr txBox="1">
            <a:spLocks/>
          </p:cNvSpPr>
          <p:nvPr/>
        </p:nvSpPr>
        <p:spPr>
          <a:xfrm>
            <a:off x="867500" y="2761382"/>
            <a:ext cx="3856800" cy="491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171450" indent="-171450"/>
            <a:r>
              <a:rPr lang="nl-BE" dirty="0"/>
              <a:t>OAUTH2</a:t>
            </a:r>
          </a:p>
          <a:p>
            <a:pPr marL="171450" indent="-171450"/>
            <a:r>
              <a:rPr lang="nl-BE" dirty="0"/>
              <a:t>GCC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 uiExpand="1" build="p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1" grpId="0" animBg="1"/>
      <p:bldP spid="12" grpId="0" animBg="1"/>
      <p:bldP spid="13" grpId="0" animBg="1"/>
      <p:bldP spid="14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" name="Google Shape;463;p57"/>
          <p:cNvGrpSpPr/>
          <p:nvPr/>
        </p:nvGrpSpPr>
        <p:grpSpPr>
          <a:xfrm>
            <a:off x="4995905" y="1323607"/>
            <a:ext cx="3432984" cy="2496295"/>
            <a:chOff x="331763" y="414153"/>
            <a:chExt cx="6903246" cy="5019697"/>
          </a:xfrm>
        </p:grpSpPr>
        <p:sp>
          <p:nvSpPr>
            <p:cNvPr id="464" name="Google Shape;464;p57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57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57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57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68" name="Google Shape;468;p57"/>
          <p:cNvPicPr preferRelativeResize="0"/>
          <p:nvPr/>
        </p:nvPicPr>
        <p:blipFill>
          <a:blip r:embed="rId3"/>
          <a:srcRect t="4398" b="4398"/>
          <a:stretch/>
        </p:blipFill>
        <p:spPr>
          <a:xfrm>
            <a:off x="5087625" y="1415825"/>
            <a:ext cx="3249125" cy="1981724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57"/>
          <p:cNvSpPr txBox="1">
            <a:spLocks noGrp="1"/>
          </p:cNvSpPr>
          <p:nvPr>
            <p:ph type="title"/>
          </p:nvPr>
        </p:nvSpPr>
        <p:spPr>
          <a:xfrm>
            <a:off x="715100" y="1931850"/>
            <a:ext cx="37044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Demo</a:t>
            </a:r>
            <a:endParaRPr sz="6600" dirty="0"/>
          </a:p>
        </p:txBody>
      </p:sp>
      <p:sp>
        <p:nvSpPr>
          <p:cNvPr id="470" name="Google Shape;470;p57"/>
          <p:cNvSpPr txBox="1">
            <a:spLocks noGrp="1"/>
          </p:cNvSpPr>
          <p:nvPr>
            <p:ph type="body" idx="1"/>
          </p:nvPr>
        </p:nvSpPr>
        <p:spPr>
          <a:xfrm>
            <a:off x="715100" y="2480550"/>
            <a:ext cx="3704400" cy="7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5" name="Google Shape;475;p58"/>
          <p:cNvGrpSpPr/>
          <p:nvPr/>
        </p:nvGrpSpPr>
        <p:grpSpPr>
          <a:xfrm>
            <a:off x="1289728" y="884101"/>
            <a:ext cx="2479134" cy="3375292"/>
            <a:chOff x="1655550" y="790900"/>
            <a:chExt cx="2510262" cy="3417671"/>
          </a:xfrm>
        </p:grpSpPr>
        <p:sp>
          <p:nvSpPr>
            <p:cNvPr id="476" name="Google Shape;476;p58"/>
            <p:cNvSpPr/>
            <p:nvPr/>
          </p:nvSpPr>
          <p:spPr>
            <a:xfrm>
              <a:off x="1655550" y="790900"/>
              <a:ext cx="2510262" cy="3417671"/>
            </a:xfrm>
            <a:custGeom>
              <a:avLst/>
              <a:gdLst/>
              <a:ahLst/>
              <a:cxnLst/>
              <a:rect l="l" t="t" r="r" b="b"/>
              <a:pathLst>
                <a:path w="143096" h="190426" extrusionOk="0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8"/>
            <p:cNvSpPr/>
            <p:nvPr/>
          </p:nvSpPr>
          <p:spPr>
            <a:xfrm>
              <a:off x="1735300" y="886765"/>
              <a:ext cx="2350730" cy="3115776"/>
            </a:xfrm>
            <a:custGeom>
              <a:avLst/>
              <a:gdLst/>
              <a:ahLst/>
              <a:cxnLst/>
              <a:rect l="l" t="t" r="r" b="b"/>
              <a:pathLst>
                <a:path w="134002" h="173605" extrusionOk="0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8" name="Google Shape;478;p58"/>
          <p:cNvPicPr preferRelativeResize="0"/>
          <p:nvPr/>
        </p:nvPicPr>
        <p:blipFill>
          <a:blip r:embed="rId3"/>
          <a:srcRect t="19215" b="19215"/>
          <a:stretch/>
        </p:blipFill>
        <p:spPr>
          <a:xfrm>
            <a:off x="1376175" y="978800"/>
            <a:ext cx="2309376" cy="3077299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58"/>
          <p:cNvSpPr txBox="1">
            <a:spLocks noGrp="1"/>
          </p:cNvSpPr>
          <p:nvPr>
            <p:ph type="title"/>
          </p:nvPr>
        </p:nvSpPr>
        <p:spPr>
          <a:xfrm>
            <a:off x="4302272" y="1931850"/>
            <a:ext cx="37044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Toevoeging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AF0578BB-8C85-34E2-6B38-3464E9EFF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>
            <a:extLst>
              <a:ext uri="{FF2B5EF4-FFF2-40B4-BE49-F238E27FC236}">
                <a16:creationId xmlns:a16="http://schemas.microsoft.com/office/drawing/2014/main" id="{BF60FCFB-6705-B575-522B-67A1F71EB4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09385" y="233917"/>
            <a:ext cx="638201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Struikelblokken</a:t>
            </a:r>
            <a:endParaRPr sz="6000" dirty="0"/>
          </a:p>
        </p:txBody>
      </p:sp>
      <p:sp>
        <p:nvSpPr>
          <p:cNvPr id="243" name="Google Shape;243;p40">
            <a:extLst>
              <a:ext uri="{FF2B5EF4-FFF2-40B4-BE49-F238E27FC236}">
                <a16:creationId xmlns:a16="http://schemas.microsoft.com/office/drawing/2014/main" id="{BB996425-3172-4637-4E69-C99096122D6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20955" y="2517822"/>
            <a:ext cx="38568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Blokken code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dirty="0"/>
              <a:t>Tabs en spatie</a:t>
            </a:r>
            <a:endParaRPr lang="en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l-BE" dirty="0" err="1"/>
              <a:t>IndentationError</a:t>
            </a:r>
            <a:endParaRPr lang="en" dirty="0"/>
          </a:p>
        </p:txBody>
      </p:sp>
      <p:cxnSp>
        <p:nvCxnSpPr>
          <p:cNvPr id="244" name="Google Shape;244;p4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750E44E-DC32-DDCD-0427-71F0D1144D7C}"/>
              </a:ext>
            </a:extLst>
          </p:cNvPr>
          <p:cNvCxnSpPr/>
          <p:nvPr/>
        </p:nvCxnSpPr>
        <p:spPr>
          <a:xfrm>
            <a:off x="715100" y="44144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Google Shape;243;p40">
            <a:extLst>
              <a:ext uri="{FF2B5EF4-FFF2-40B4-BE49-F238E27FC236}">
                <a16:creationId xmlns:a16="http://schemas.microsoft.com/office/drawing/2014/main" id="{FDE5A103-D41A-D6D2-219C-014D608BB518}"/>
              </a:ext>
            </a:extLst>
          </p:cNvPr>
          <p:cNvSpPr txBox="1">
            <a:spLocks/>
          </p:cNvSpPr>
          <p:nvPr/>
        </p:nvSpPr>
        <p:spPr>
          <a:xfrm>
            <a:off x="620955" y="2151824"/>
            <a:ext cx="3856800" cy="418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US" sz="1800" b="1" dirty="0" err="1"/>
              <a:t>Insprongen</a:t>
            </a:r>
            <a:endParaRPr lang="en-US" sz="1800" b="1" dirty="0"/>
          </a:p>
        </p:txBody>
      </p:sp>
      <p:sp>
        <p:nvSpPr>
          <p:cNvPr id="2" name="Google Shape;243;p40">
            <a:extLst>
              <a:ext uri="{FF2B5EF4-FFF2-40B4-BE49-F238E27FC236}">
                <a16:creationId xmlns:a16="http://schemas.microsoft.com/office/drawing/2014/main" id="{E9E4662D-8EEE-0D5B-8E32-C8CE88BEF25D}"/>
              </a:ext>
            </a:extLst>
          </p:cNvPr>
          <p:cNvSpPr txBox="1">
            <a:spLocks/>
          </p:cNvSpPr>
          <p:nvPr/>
        </p:nvSpPr>
        <p:spPr>
          <a:xfrm>
            <a:off x="4572000" y="2517822"/>
            <a:ext cx="3856800" cy="12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Niet</a:t>
            </a:r>
            <a:r>
              <a:rPr lang="en-US" dirty="0"/>
              <a:t> 100% </a:t>
            </a:r>
            <a:r>
              <a:rPr lang="en-US" dirty="0" err="1"/>
              <a:t>begrepen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Vragen</a:t>
            </a:r>
            <a:r>
              <a:rPr lang="en-US" dirty="0"/>
              <a:t> </a:t>
            </a:r>
            <a:r>
              <a:rPr lang="en-US" dirty="0" err="1"/>
              <a:t>verschillende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Bestand</a:t>
            </a:r>
            <a:r>
              <a:rPr lang="en-US" dirty="0"/>
              <a:t> </a:t>
            </a:r>
            <a:r>
              <a:rPr lang="en-US" dirty="0" err="1"/>
              <a:t>altijd</a:t>
            </a:r>
            <a:r>
              <a:rPr lang="en-US" dirty="0"/>
              <a:t> </a:t>
            </a:r>
            <a:r>
              <a:rPr lang="en-US" dirty="0" err="1"/>
              <a:t>aanpassen</a:t>
            </a:r>
            <a:endParaRPr lang="en-US" dirty="0"/>
          </a:p>
        </p:txBody>
      </p:sp>
      <p:sp>
        <p:nvSpPr>
          <p:cNvPr id="4" name="Google Shape;243;p40">
            <a:extLst>
              <a:ext uri="{FF2B5EF4-FFF2-40B4-BE49-F238E27FC236}">
                <a16:creationId xmlns:a16="http://schemas.microsoft.com/office/drawing/2014/main" id="{6E5C1252-0499-3FF3-45B9-B88E6C53BE2D}"/>
              </a:ext>
            </a:extLst>
          </p:cNvPr>
          <p:cNvSpPr txBox="1">
            <a:spLocks/>
          </p:cNvSpPr>
          <p:nvPr/>
        </p:nvSpPr>
        <p:spPr>
          <a:xfrm>
            <a:off x="4572000" y="2151824"/>
            <a:ext cx="3856800" cy="418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US" sz="1800" b="1" dirty="0"/>
              <a:t>NLP</a:t>
            </a:r>
          </a:p>
        </p:txBody>
      </p:sp>
    </p:spTree>
    <p:extLst>
      <p:ext uri="{BB962C8B-B14F-4D97-AF65-F5344CB8AC3E}">
        <p14:creationId xmlns:p14="http://schemas.microsoft.com/office/powerpoint/2010/main" val="424481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0"/>
      <p:bldP spid="3" grpId="0"/>
      <p:bldP spid="2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69"/>
          <p:cNvSpPr txBox="1">
            <a:spLocks noGrp="1"/>
          </p:cNvSpPr>
          <p:nvPr>
            <p:ph type="ctrTitle"/>
          </p:nvPr>
        </p:nvSpPr>
        <p:spPr>
          <a:xfrm>
            <a:off x="715099" y="3330625"/>
            <a:ext cx="4275979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Bedankt!</a:t>
            </a:r>
            <a:endParaRPr dirty="0"/>
          </a:p>
        </p:txBody>
      </p:sp>
      <p:sp>
        <p:nvSpPr>
          <p:cNvPr id="642" name="Google Shape;642;p69"/>
          <p:cNvSpPr txBox="1">
            <a:spLocks noGrp="1"/>
          </p:cNvSpPr>
          <p:nvPr>
            <p:ph type="subTitle" idx="1"/>
          </p:nvPr>
        </p:nvSpPr>
        <p:spPr>
          <a:xfrm>
            <a:off x="4571900" y="535000"/>
            <a:ext cx="2683800" cy="11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Zijn er nog vragen?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nl-BE" dirty="0"/>
              <a:t>t.belmonte@outlook.com</a:t>
            </a:r>
            <a:r>
              <a:rPr lang="en" dirty="0"/>
              <a:t>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+32 497 99 04 22</a:t>
            </a:r>
            <a:endParaRPr dirty="0"/>
          </a:p>
        </p:txBody>
      </p:sp>
      <p:cxnSp>
        <p:nvCxnSpPr>
          <p:cNvPr id="652" name="Google Shape;652;p69">
            <a:hlinkClick r:id=""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" name="Afbeelding 2" descr="Afbeelding met Lettertype, Graphics, logo, wit&#10;&#10;Door AI gegenereerde inhoud is mogelijk onjuist.">
            <a:extLst>
              <a:ext uri="{FF2B5EF4-FFF2-40B4-BE49-F238E27FC236}">
                <a16:creationId xmlns:a16="http://schemas.microsoft.com/office/drawing/2014/main" id="{703C583C-93BF-30BE-7EE5-79C7D0B0F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437" y="1702040"/>
            <a:ext cx="2902726" cy="1723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Lead Funnel by Slidesgo">
  <a:themeElements>
    <a:clrScheme name="Simple Light">
      <a:dk1>
        <a:srgbClr val="15110E"/>
      </a:dk1>
      <a:lt1>
        <a:srgbClr val="FDF6FF"/>
      </a:lt1>
      <a:dk2>
        <a:srgbClr val="D6C2F5"/>
      </a:dk2>
      <a:lt2>
        <a:srgbClr val="8752B8"/>
      </a:lt2>
      <a:accent1>
        <a:srgbClr val="4B136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110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112</Words>
  <Application>Microsoft Office PowerPoint</Application>
  <PresentationFormat>Diavoorstelling (16:9)</PresentationFormat>
  <Paragraphs>49</Paragraphs>
  <Slides>9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Alexandria Medium</vt:lpstr>
      <vt:lpstr>Albert Sans</vt:lpstr>
      <vt:lpstr>Arial</vt:lpstr>
      <vt:lpstr>Lead Funnel by Slidesgo</vt:lpstr>
      <vt:lpstr>GraPro</vt:lpstr>
      <vt:lpstr>Korte voorstelling</vt:lpstr>
      <vt:lpstr>GraPro</vt:lpstr>
      <vt:lpstr>Waarom?</vt:lpstr>
      <vt:lpstr>Hoe ben ik te werk gegaan?</vt:lpstr>
      <vt:lpstr>Demo</vt:lpstr>
      <vt:lpstr>Toevoeging</vt:lpstr>
      <vt:lpstr>Struikelblokken</vt:lpstr>
      <vt:lpstr>Bedankt!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Tiago Belmonte</dc:creator>
  <cp:lastModifiedBy>Tiago Belmonte</cp:lastModifiedBy>
  <cp:revision>3</cp:revision>
  <dcterms:modified xsi:type="dcterms:W3CDTF">2025-06-12T09:38:11Z</dcterms:modified>
</cp:coreProperties>
</file>